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952"/>
  </p:normalViewPr>
  <p:slideViewPr>
    <p:cSldViewPr snapToGrid="0" snapToObjects="1">
      <p:cViewPr varScale="1">
        <p:scale>
          <a:sx n="90" d="100"/>
          <a:sy n="90" d="100"/>
        </p:scale>
        <p:origin x="23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6816C-250F-E84D-ABF7-90389AF176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1854D9-1A4E-134E-B9B5-20E00C17A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4DE3C-D89D-A84B-95C1-35470025D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41BC-3F4B-1E4D-BFA2-EC268B7811E5}" type="datetimeFigureOut">
              <a:rPr lang="en-US" smtClean="0"/>
              <a:t>4/5/21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8409F-C055-EF4E-BFD8-2B8C96016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A2CCA-6731-1446-8065-6E2D78846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165F-6799-8F43-AA04-F44F59B95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28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AE155-F29C-4842-A0DC-57B576D76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AA1FC5-15BF-D24B-8B1A-17C28F0A9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378B2-E4A5-EC45-9949-B94F2001D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41BC-3F4B-1E4D-BFA2-EC268B7811E5}" type="datetimeFigureOut">
              <a:rPr lang="en-US" smtClean="0"/>
              <a:t>4/5/21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149BB-7900-E540-8270-E05854FEE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61CEB-D46D-134F-B34F-3CCCF3200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165F-6799-8F43-AA04-F44F59B95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5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F5EA23-F427-9E42-8CB7-530F17C947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10C2A9-5E78-144F-A593-6BD1A9E97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DE92D-8513-E54B-ACCF-A34ACD340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41BC-3F4B-1E4D-BFA2-EC268B7811E5}" type="datetimeFigureOut">
              <a:rPr lang="en-US" smtClean="0"/>
              <a:t>4/5/21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CC2F1-79EB-E14A-BEDD-EEE05D4E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6C4C1-411B-414D-AB76-E14F04E03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165F-6799-8F43-AA04-F44F59B95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9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DD46F-47F1-9E4D-AEE5-B2DF0B63F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3E382-0341-B44A-909F-E8D218427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E3792-1825-3241-9D58-9646B4204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41BC-3F4B-1E4D-BFA2-EC268B7811E5}" type="datetimeFigureOut">
              <a:rPr lang="en-US" smtClean="0"/>
              <a:t>4/5/21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B37FC-115F-F444-B9F6-49D209CAD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4DC76-7F27-F344-BAC4-314A8BD9B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165F-6799-8F43-AA04-F44F59B95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39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888E4-B96B-7C4B-A59F-33BCEFC13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50D1A-8762-E343-AE62-57201958C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6D027-3D59-8747-A9E1-5018F4F96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41BC-3F4B-1E4D-BFA2-EC268B7811E5}" type="datetimeFigureOut">
              <a:rPr lang="en-US" smtClean="0"/>
              <a:t>4/5/21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A0B18-228E-634A-A900-D56B8BBCB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28B9A-7640-1B42-A29B-2A00A1718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165F-6799-8F43-AA04-F44F59B95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27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A1A2-8426-9D47-BB00-A905FEB71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8FBA3-EFE4-9D4A-B4B2-87634FE21F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B052D-ADE4-1C45-954C-7FE2C24BB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1C074-205B-6340-BDC1-D2CAB1F89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41BC-3F4B-1E4D-BFA2-EC268B7811E5}" type="datetimeFigureOut">
              <a:rPr lang="en-US" smtClean="0"/>
              <a:t>4/5/21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39BFD-9999-0C43-9B5F-7A53092EA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F273E-4C17-8F49-8E20-479C8E6EA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165F-6799-8F43-AA04-F44F59B95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2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67837-B59E-1D49-8D2C-DEFD01590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EE058-0128-5A4D-B00E-AFAC9C2B2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FDE46-9AE3-594E-AF8D-CAC02B39C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49C92-31FD-CE47-9A5F-10EE82A09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D7B19E-CFD4-2D4C-9325-823E168FD9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D73074-B29B-C547-9510-1B1E272D9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41BC-3F4B-1E4D-BFA2-EC268B7811E5}" type="datetimeFigureOut">
              <a:rPr lang="en-US" smtClean="0"/>
              <a:t>4/5/21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33552E-9B1E-1F45-A6B6-2911BC483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07299C-7316-1D45-8E74-776DDE5F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165F-6799-8F43-AA04-F44F59B95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3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3550B-60D5-AE40-A3C9-7CD69F8F5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00F72-BF1A-5F46-8B71-12CA69B7D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41BC-3F4B-1E4D-BFA2-EC268B7811E5}" type="datetimeFigureOut">
              <a:rPr lang="en-US" smtClean="0"/>
              <a:t>4/5/21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B05ED7-5EBD-7D48-BB41-F722F1E0F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EAF13-54A6-014C-BA2E-063AB0283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165F-6799-8F43-AA04-F44F59B95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71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245D8D-0E20-3148-A276-978AEAA66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41BC-3F4B-1E4D-BFA2-EC268B7811E5}" type="datetimeFigureOut">
              <a:rPr lang="en-US" smtClean="0"/>
              <a:t>4/5/21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87D83D-7330-0C48-B3A2-C277D6F11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CFDA57-3EC3-DB4B-97E7-25F57EED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165F-6799-8F43-AA04-F44F59B95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2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225CC-8DD2-5249-8072-D16F2BA11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5555F-DA92-9544-973A-60E381957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EEEF3A-9A8C-B148-907A-286EBF6B1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35B9AD-8234-5C4F-B0D1-4C1707BEA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41BC-3F4B-1E4D-BFA2-EC268B7811E5}" type="datetimeFigureOut">
              <a:rPr lang="en-US" smtClean="0"/>
              <a:t>4/5/21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691730-B82E-AC49-A311-7191D513D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53FD3-F00E-5A4C-A57E-E859AFD64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165F-6799-8F43-AA04-F44F59B95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5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D730C-1095-7D44-AB2C-587A3AC08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EF1542-E78C-4242-9E91-75860156F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AF5BA0-18EF-594C-B006-BD1041402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C64A8C-E877-244A-B8A0-205DB57E1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41BC-3F4B-1E4D-BFA2-EC268B7811E5}" type="datetimeFigureOut">
              <a:rPr lang="en-US" smtClean="0"/>
              <a:t>4/5/21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206E4-47F6-AD43-9907-C4E1A3B5C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E135AB-EFF4-EF40-9D27-E2CAEBC08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165F-6799-8F43-AA04-F44F59B95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1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4C3E16-1A97-5F4A-8D40-091046C15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BDCC6-0331-3A46-9CA4-A36092EF3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C23F8-F23C-6745-A87B-FFBAEF3AC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541BC-3F4B-1E4D-BFA2-EC268B7811E5}" type="datetimeFigureOut">
              <a:rPr lang="en-US" smtClean="0"/>
              <a:t>4/5/21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6D762-B487-2B4E-959B-5B0C434211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72179-266D-504B-A499-F054BEA44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D165F-6799-8F43-AA04-F44F59B95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2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205347-B720-C04E-A449-017E49700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556" y="6214530"/>
            <a:ext cx="4284418" cy="321736"/>
          </a:xfrm>
        </p:spPr>
        <p:txBody>
          <a:bodyPr anchor="b">
            <a:normAutofit fontScale="90000"/>
          </a:bodyPr>
          <a:lstStyle/>
          <a:p>
            <a:pPr algn="l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511C5E-D8F8-1F43-A6BA-FB38D91B0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9465" y="6214525"/>
            <a:ext cx="4305856" cy="321733"/>
          </a:xfrm>
        </p:spPr>
        <p:txBody>
          <a:bodyPr anchor="b">
            <a:normAutofit lnSpcReduction="10000"/>
          </a:bodyPr>
          <a:lstStyle/>
          <a:p>
            <a:pPr algn="r"/>
            <a:endParaRPr lang="en-US" sz="1800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54828C2-DB2E-5441-9F8E-DA25DA179E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79" b="2"/>
          <a:stretch/>
        </p:blipFill>
        <p:spPr>
          <a:xfrm>
            <a:off x="1155556" y="637761"/>
            <a:ext cx="9889765" cy="557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41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C39CF480-2E73-9043-BCCE-4569D2ABC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2658" y="891540"/>
            <a:ext cx="9137133" cy="507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74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0293CBD-7DBE-514F-897C-9B3C6E8D2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9527" y="643466"/>
            <a:ext cx="999294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06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77678561-6186-044C-AD49-D82450D15E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3571" y="891540"/>
            <a:ext cx="9015306" cy="507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92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11F4567A-3E26-7641-92F9-A50C09FA0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0653" y="891540"/>
            <a:ext cx="8781143" cy="507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975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33B530DD-7FCE-4B45-A4FB-010F64EAB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0073" y="891540"/>
            <a:ext cx="9262302" cy="507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92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1D1E7470-344A-B54E-86F7-5D2B82EEB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571" y="891540"/>
            <a:ext cx="9015306" cy="507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9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89BB9E7E-6100-9042-BC6C-A346C0686C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6942" y="891540"/>
            <a:ext cx="8668565" cy="507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33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Chart, bubble chart&#10;&#10;Description automatically generated">
            <a:extLst>
              <a:ext uri="{FF2B5EF4-FFF2-40B4-BE49-F238E27FC236}">
                <a16:creationId xmlns:a16="http://schemas.microsoft.com/office/drawing/2014/main" id="{E6924F8A-F720-F741-A23D-1B8ACDA872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2882" y="891540"/>
            <a:ext cx="8896684" cy="507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85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61D36423-4F84-C74B-B176-9669D7511C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3516" y="891540"/>
            <a:ext cx="8975416" cy="507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05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application, timeline&#10;&#10;Description automatically generated">
            <a:extLst>
              <a:ext uri="{FF2B5EF4-FFF2-40B4-BE49-F238E27FC236}">
                <a16:creationId xmlns:a16="http://schemas.microsoft.com/office/drawing/2014/main" id="{0DBBE3CC-78B5-4942-82FF-B0397E12C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6942" y="891540"/>
            <a:ext cx="8668565" cy="507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35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Bandar Alkhathami</dc:creator>
  <cp:lastModifiedBy>Bandar Alkhathami</cp:lastModifiedBy>
  <cp:revision>1</cp:revision>
  <dcterms:created xsi:type="dcterms:W3CDTF">2021-04-05T02:42:06Z</dcterms:created>
  <dcterms:modified xsi:type="dcterms:W3CDTF">2021-04-05T02:42:25Z</dcterms:modified>
</cp:coreProperties>
</file>